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92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3.png"/><Relationship Id="rId7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40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6.png"/><Relationship Id="rId7" Type="http://schemas.openxmlformats.org/officeDocument/2006/relationships/image" Target="../media/image58.png"/><Relationship Id="rId12" Type="http://schemas.openxmlformats.org/officeDocument/2006/relationships/image" Target="../media/image7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69.png"/><Relationship Id="rId5" Type="http://schemas.openxmlformats.org/officeDocument/2006/relationships/image" Target="../media/image67.png"/><Relationship Id="rId10" Type="http://schemas.openxmlformats.org/officeDocument/2006/relationships/image" Target="../media/image68.png"/><Relationship Id="rId4" Type="http://schemas.openxmlformats.org/officeDocument/2006/relationships/image" Target="../media/image40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12" Type="http://schemas.openxmlformats.org/officeDocument/2006/relationships/image" Target="../media/image7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77.png"/><Relationship Id="rId5" Type="http://schemas.openxmlformats.org/officeDocument/2006/relationships/image" Target="../media/image42.png"/><Relationship Id="rId10" Type="http://schemas.openxmlformats.org/officeDocument/2006/relationships/image" Target="../media/image76.png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81.png"/><Relationship Id="rId4" Type="http://schemas.openxmlformats.org/officeDocument/2006/relationships/image" Target="../media/image79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12" Type="http://schemas.openxmlformats.org/officeDocument/2006/relationships/image" Target="../media/image8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88.png"/><Relationship Id="rId5" Type="http://schemas.openxmlformats.org/officeDocument/2006/relationships/image" Target="../media/image42.png"/><Relationship Id="rId10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92.png"/><Relationship Id="rId4" Type="http://schemas.openxmlformats.org/officeDocument/2006/relationships/image" Target="../media/image90.png"/><Relationship Id="rId9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95.png"/><Relationship Id="rId4" Type="http://schemas.openxmlformats.org/officeDocument/2006/relationships/image" Target="../media/image93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2.png"/><Relationship Id="rId10" Type="http://schemas.openxmlformats.org/officeDocument/2006/relationships/image" Target="../media/image101.png"/><Relationship Id="rId4" Type="http://schemas.openxmlformats.org/officeDocument/2006/relationships/image" Target="../media/image99.png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png"/><Relationship Id="rId7" Type="http://schemas.openxmlformats.org/officeDocument/2006/relationships/image" Target="../media/image5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105.png"/><Relationship Id="rId5" Type="http://schemas.openxmlformats.org/officeDocument/2006/relationships/image" Target="../media/image42.png"/><Relationship Id="rId10" Type="http://schemas.openxmlformats.org/officeDocument/2006/relationships/image" Target="../media/image104.png"/><Relationship Id="rId4" Type="http://schemas.openxmlformats.org/officeDocument/2006/relationships/image" Target="../media/image102.png"/><Relationship Id="rId9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6.png"/><Relationship Id="rId11" Type="http://schemas.openxmlformats.org/officeDocument/2006/relationships/image" Target="../media/image107.png"/><Relationship Id="rId5" Type="http://schemas.openxmlformats.org/officeDocument/2006/relationships/image" Target="../media/image40.png"/><Relationship Id="rId10" Type="http://schemas.openxmlformats.org/officeDocument/2006/relationships/image" Target="../media/image60.png"/><Relationship Id="rId4" Type="http://schemas.openxmlformats.org/officeDocument/2006/relationships/image" Target="../media/image39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33.png"/><Relationship Id="rId7" Type="http://schemas.openxmlformats.org/officeDocument/2006/relationships/image" Target="../media/image10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png"/><Relationship Id="rId18" Type="http://schemas.openxmlformats.org/officeDocument/2006/relationships/image" Target="../media/image123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40.png"/><Relationship Id="rId17" Type="http://schemas.openxmlformats.org/officeDocument/2006/relationships/image" Target="../media/image122.png"/><Relationship Id="rId2" Type="http://schemas.openxmlformats.org/officeDocument/2006/relationships/image" Target="../media/image39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0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3.png"/><Relationship Id="rId7" Type="http://schemas.openxmlformats.org/officeDocument/2006/relationships/image" Target="../media/image1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6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0.png"/><Relationship Id="rId5" Type="http://schemas.openxmlformats.org/officeDocument/2006/relationships/image" Target="../media/image113.png"/><Relationship Id="rId10" Type="http://schemas.openxmlformats.org/officeDocument/2006/relationships/image" Target="../media/image120.png"/><Relationship Id="rId4" Type="http://schemas.openxmlformats.org/officeDocument/2006/relationships/image" Target="../media/image127.png"/><Relationship Id="rId9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33.png"/><Relationship Id="rId10" Type="http://schemas.openxmlformats.org/officeDocument/2006/relationships/image" Target="../media/image137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3.png"/><Relationship Id="rId7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78723" y="1458413"/>
            <a:ext cx="13728268" cy="9382803"/>
            <a:chOff x="2278723" y="1458413"/>
            <a:chExt cx="13728268" cy="9382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67461" y="-2840352"/>
              <a:ext cx="27456537" cy="187656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8723" y="1458413"/>
              <a:ext cx="13728268" cy="9382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69881" y="8038095"/>
            <a:ext cx="13728268" cy="2362624"/>
            <a:chOff x="2269881" y="8038095"/>
            <a:chExt cx="13728268" cy="23626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592350" y="6747756"/>
              <a:ext cx="27456537" cy="472524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9881" y="8038095"/>
              <a:ext cx="13728268" cy="23626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86368" y="8500120"/>
            <a:ext cx="8044529" cy="8192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60525" y="476940"/>
            <a:ext cx="2285272" cy="41016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3248" y="476940"/>
            <a:ext cx="2339205" cy="4101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25502" y="3946607"/>
            <a:ext cx="12238458" cy="34295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991311" y="7006061"/>
            <a:ext cx="4716311" cy="3407535"/>
            <a:chOff x="13991311" y="7006061"/>
            <a:chExt cx="4716311" cy="340753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800000">
              <a:off x="11881017" y="5495945"/>
              <a:ext cx="9432622" cy="681506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800000">
              <a:off x="13991311" y="7006061"/>
              <a:ext cx="4716311" cy="340753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91460" y="2200365"/>
            <a:ext cx="5761482" cy="9354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2980" y="5093642"/>
            <a:ext cx="1124163" cy="2103805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1094" y="6027777"/>
            <a:ext cx="17742857" cy="4507127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2468" y="917854"/>
            <a:ext cx="8178592" cy="73874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574" y="7037650"/>
            <a:ext cx="4803734" cy="1758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8537" y="1603069"/>
            <a:ext cx="9289283" cy="15669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301" y="447460"/>
            <a:ext cx="5076307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018110" y="3069052"/>
            <a:ext cx="2577369" cy="2855677"/>
            <a:chOff x="2018110" y="3069052"/>
            <a:chExt cx="2577369" cy="285567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8110" y="3069052"/>
              <a:ext cx="2577369" cy="28556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56143" y="3241084"/>
            <a:ext cx="6171429" cy="2578839"/>
            <a:chOff x="9856143" y="3241084"/>
            <a:chExt cx="6171429" cy="25788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56143" y="3241084"/>
              <a:ext cx="6171429" cy="25788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881194" y="6569975"/>
            <a:ext cx="3594495" cy="2240231"/>
            <a:chOff x="4881194" y="6569975"/>
            <a:chExt cx="3594495" cy="22402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81194" y="6569975"/>
              <a:ext cx="3594495" cy="22402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423370" y="3649460"/>
            <a:ext cx="3371896" cy="1762088"/>
            <a:chOff x="5423370" y="3649460"/>
            <a:chExt cx="3371896" cy="176208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3370" y="3649460"/>
              <a:ext cx="3371896" cy="17620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56143" y="6391845"/>
            <a:ext cx="4409687" cy="2934446"/>
            <a:chOff x="9856143" y="6391845"/>
            <a:chExt cx="4409687" cy="293444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56143" y="6391845"/>
              <a:ext cx="4409687" cy="29344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332" y="1670297"/>
            <a:ext cx="3031150" cy="156691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3301" y="447460"/>
            <a:ext cx="5089859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4694" y="4903284"/>
            <a:ext cx="3560435" cy="15669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2969" y="2966320"/>
            <a:ext cx="7174944" cy="75392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22104" y="6229030"/>
            <a:ext cx="7420832" cy="16106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5684574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9289283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399149" y="2295821"/>
            <a:ext cx="13487417" cy="7418079"/>
            <a:chOff x="2399149" y="2295821"/>
            <a:chExt cx="13487417" cy="74180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9149" y="2295821"/>
              <a:ext cx="13487417" cy="74180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5789336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9901159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04264" y="3586507"/>
            <a:ext cx="4586035" cy="4289171"/>
            <a:chOff x="1504264" y="3586507"/>
            <a:chExt cx="4586035" cy="42891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4264" y="3586507"/>
              <a:ext cx="4586035" cy="42891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5006" y="2645378"/>
            <a:ext cx="3795702" cy="6171429"/>
            <a:chOff x="7245006" y="2645378"/>
            <a:chExt cx="3795702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5006" y="2645378"/>
              <a:ext cx="3795702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38293" y="2657441"/>
            <a:ext cx="3829315" cy="6147303"/>
            <a:chOff x="12438293" y="2657441"/>
            <a:chExt cx="3829315" cy="614730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38293" y="2657441"/>
              <a:ext cx="3829315" cy="6147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5808383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11356502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66622" y="2431792"/>
            <a:ext cx="14952471" cy="7282109"/>
            <a:chOff x="1666622" y="2431792"/>
            <a:chExt cx="14952471" cy="72821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6622" y="2431792"/>
              <a:ext cx="14952471" cy="72821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5817907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13344569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51533" y="2295982"/>
            <a:ext cx="15182649" cy="7417919"/>
            <a:chOff x="1551533" y="2295982"/>
            <a:chExt cx="15182649" cy="74179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1533" y="2295982"/>
              <a:ext cx="15182649" cy="7417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5808383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10170854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9804" y="2295982"/>
            <a:ext cx="5397436" cy="6864987"/>
            <a:chOff x="189804" y="2295982"/>
            <a:chExt cx="5397436" cy="68649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804" y="2295982"/>
              <a:ext cx="5397436" cy="68649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87240" y="2262368"/>
            <a:ext cx="6223327" cy="6864987"/>
            <a:chOff x="5587240" y="2262368"/>
            <a:chExt cx="6223327" cy="686498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7240" y="2262368"/>
              <a:ext cx="6223327" cy="68649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46218" y="3924426"/>
            <a:ext cx="6171429" cy="3608099"/>
            <a:chOff x="11946218" y="3924426"/>
            <a:chExt cx="6171429" cy="36080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46218" y="3924426"/>
              <a:ext cx="6171429" cy="3608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5817907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9254588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19715" y="2295982"/>
            <a:ext cx="13246283" cy="7417919"/>
            <a:chOff x="2519715" y="2295982"/>
            <a:chExt cx="13246283" cy="74179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9715" y="2295982"/>
              <a:ext cx="13246283" cy="7417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5798859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11166264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7099" y="2295982"/>
            <a:ext cx="13231516" cy="7417919"/>
            <a:chOff x="2527099" y="2295982"/>
            <a:chExt cx="13231516" cy="74179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7099" y="2295982"/>
              <a:ext cx="13231516" cy="7417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6687" y="711640"/>
            <a:ext cx="2785718" cy="21673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269420" y="-1145057"/>
            <a:ext cx="5009524" cy="4400000"/>
            <a:chOff x="14269420" y="-1145057"/>
            <a:chExt cx="5009524" cy="440000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4462492" y="-914413"/>
              <a:ext cx="4619339" cy="3936246"/>
              <a:chOff x="14462492" y="-914413"/>
              <a:chExt cx="4619339" cy="393624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360000">
                <a:off x="14462492" y="-914413"/>
                <a:ext cx="4619339" cy="393624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26565" y="-296592"/>
              <a:ext cx="3327901" cy="3307492"/>
              <a:chOff x="15226565" y="-296592"/>
              <a:chExt cx="3327901" cy="33074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340000">
                <a:off x="13562614" y="-1823127"/>
                <a:ext cx="6655802" cy="6614984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340000">
                <a:off x="15226565" y="-296592"/>
                <a:ext cx="3327901" cy="330749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5211627" y="4166613"/>
            <a:ext cx="3819048" cy="285714"/>
            <a:chOff x="5211627" y="4166613"/>
            <a:chExt cx="3819048" cy="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1627" y="4166613"/>
              <a:ext cx="3819048" cy="28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5914" y="2630895"/>
            <a:ext cx="563662" cy="47327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65913" y="3414890"/>
            <a:ext cx="1346348" cy="50184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294026" y="4169394"/>
            <a:ext cx="3819048" cy="285714"/>
            <a:chOff x="13294026" y="4169394"/>
            <a:chExt cx="3819048" cy="28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4026" y="4169394"/>
              <a:ext cx="3819048" cy="285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48332" y="2630890"/>
            <a:ext cx="582710" cy="47327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248332" y="3417671"/>
            <a:ext cx="1374919" cy="5113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72641" y="4166613"/>
            <a:ext cx="3816835" cy="285714"/>
            <a:chOff x="1172641" y="4166613"/>
            <a:chExt cx="3816835" cy="28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641" y="4166613"/>
              <a:ext cx="3816835" cy="285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6928" y="2630895"/>
            <a:ext cx="487472" cy="47327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6932" y="3414890"/>
            <a:ext cx="2336776" cy="50184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252827" y="4169394"/>
            <a:ext cx="3819048" cy="285714"/>
            <a:chOff x="9252827" y="4169394"/>
            <a:chExt cx="3819048" cy="2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52827" y="4169394"/>
              <a:ext cx="3819048" cy="28571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07141" y="2630890"/>
            <a:ext cx="582710" cy="47327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07141" y="3417671"/>
            <a:ext cx="1354338" cy="6077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93810" y="9406591"/>
            <a:ext cx="2916664" cy="3644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11627" y="7586871"/>
            <a:ext cx="3819048" cy="285714"/>
            <a:chOff x="5211627" y="7586871"/>
            <a:chExt cx="3819048" cy="28571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1627" y="7586871"/>
              <a:ext cx="3819048" cy="285714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165915" y="6051153"/>
            <a:ext cx="582710" cy="47327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65915" y="6835144"/>
            <a:ext cx="1336824" cy="5113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72641" y="7586870"/>
            <a:ext cx="3816835" cy="285714"/>
            <a:chOff x="1172641" y="7586870"/>
            <a:chExt cx="3816835" cy="28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2641" y="7586870"/>
              <a:ext cx="3816835" cy="28571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6925" y="6051153"/>
            <a:ext cx="582710" cy="47327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26934" y="6835144"/>
            <a:ext cx="1374919" cy="5690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5817907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9549302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99603" y="2430436"/>
            <a:ext cx="13286507" cy="7415532"/>
            <a:chOff x="2499603" y="2430436"/>
            <a:chExt cx="13286507" cy="74155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99603" y="2430436"/>
              <a:ext cx="13286507" cy="74155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5808383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11508445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27099" y="2295982"/>
            <a:ext cx="13231516" cy="7417919"/>
            <a:chOff x="2527099" y="2295982"/>
            <a:chExt cx="13231516" cy="74179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7099" y="2295982"/>
              <a:ext cx="13231516" cy="7417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6013964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78541" y="1212589"/>
            <a:ext cx="13046902" cy="15669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55188" y="2801652"/>
            <a:ext cx="7189088" cy="5690814"/>
            <a:chOff x="1155188" y="2801652"/>
            <a:chExt cx="7189088" cy="56908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5188" y="2801652"/>
              <a:ext cx="7189088" cy="56908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01822" y="3899277"/>
            <a:ext cx="8023909" cy="3495565"/>
            <a:chOff x="9301822" y="3899277"/>
            <a:chExt cx="8023909" cy="34955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01822" y="3899277"/>
              <a:ext cx="8023909" cy="34955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301" y="447460"/>
            <a:ext cx="5537583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800498" y="7690091"/>
            <a:ext cx="4609524" cy="4047619"/>
            <a:chOff x="-800498" y="7690091"/>
            <a:chExt cx="4609524" cy="40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622956" y="7902184"/>
              <a:ext cx="4247786" cy="3619637"/>
              <a:chOff x="-622956" y="7902184"/>
              <a:chExt cx="4247786" cy="361963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0440000">
                <a:off x="-622956" y="7902184"/>
                <a:ext cx="4247786" cy="361963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138008" y="7912238"/>
              <a:ext cx="3060224" cy="3041457"/>
              <a:chOff x="-138008" y="7912238"/>
              <a:chExt cx="3060224" cy="304145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140000">
                <a:off x="-1601024" y="6487333"/>
                <a:ext cx="6120448" cy="6082913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140000">
                <a:off x="-138008" y="7912238"/>
                <a:ext cx="3060224" cy="3041457"/>
              </a:xfrm>
              <a:prstGeom prst="rect">
                <a:avLst/>
              </a:prstGeom>
            </p:spPr>
          </p:pic>
        </p:grpSp>
      </p:grpSp>
      <p:pic>
        <p:nvPicPr>
          <p:cNvPr id="2" name="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96455" y="1369422"/>
            <a:ext cx="15079436" cy="7697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2980" y="5093642"/>
            <a:ext cx="1124163" cy="2103805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1094" y="6027777"/>
            <a:ext cx="17742857" cy="4507127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2468" y="917854"/>
            <a:ext cx="8178592" cy="73874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574" y="7037650"/>
            <a:ext cx="4803734" cy="1758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5833" y="2072899"/>
            <a:ext cx="3921089" cy="101478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65833" y="5609556"/>
            <a:ext cx="2336393" cy="102127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31503" y="4394541"/>
            <a:ext cx="5773005" cy="105258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99812" y="2897401"/>
            <a:ext cx="679033" cy="658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59049" y="6685506"/>
            <a:ext cx="7864281" cy="25817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6480" y="2072899"/>
            <a:ext cx="2374489" cy="9372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8148" y="3260614"/>
            <a:ext cx="6403038" cy="14993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6480" y="5609566"/>
            <a:ext cx="2814651" cy="101478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46696" y="6689315"/>
            <a:ext cx="6113358" cy="15250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3301" y="447460"/>
            <a:ext cx="2905440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8095" y="5658877"/>
            <a:ext cx="7209524" cy="158437"/>
            <a:chOff x="5538095" y="5658877"/>
            <a:chExt cx="7209524" cy="1584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6200000">
              <a:off x="5538095" y="5658877"/>
              <a:ext cx="7209524" cy="1584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810" y="5335717"/>
            <a:ext cx="16738095" cy="158437"/>
            <a:chOff x="773810" y="5335717"/>
            <a:chExt cx="16738095" cy="15843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773810" y="5335717"/>
              <a:ext cx="16738095" cy="1584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95888" y="2951023"/>
            <a:ext cx="2796466" cy="1473229"/>
            <a:chOff x="10495888" y="2951023"/>
            <a:chExt cx="2796466" cy="14732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95888" y="2951023"/>
              <a:ext cx="2796466" cy="14732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53434" y="2786175"/>
            <a:ext cx="2004640" cy="1618264"/>
            <a:chOff x="14353434" y="2786175"/>
            <a:chExt cx="2004640" cy="161826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53434" y="2786175"/>
              <a:ext cx="2004640" cy="16182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2980" y="5093642"/>
            <a:ext cx="1124163" cy="2103805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1094" y="6027777"/>
            <a:ext cx="17742857" cy="4507127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2468" y="917854"/>
            <a:ext cx="8222945" cy="73874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574" y="7037650"/>
            <a:ext cx="4660877" cy="1758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65833" y="2072899"/>
            <a:ext cx="2250108" cy="92770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1525" y="3321753"/>
            <a:ext cx="5777129" cy="33459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99812" y="2897401"/>
            <a:ext cx="679033" cy="6582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480" y="2072899"/>
            <a:ext cx="2585660" cy="10147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3301" y="447460"/>
            <a:ext cx="2866221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538095" y="5658877"/>
            <a:ext cx="7209524" cy="158437"/>
            <a:chOff x="5538095" y="5658877"/>
            <a:chExt cx="7209524" cy="1584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5538095" y="5658877"/>
              <a:ext cx="7209524" cy="15843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09887" y="3321753"/>
            <a:ext cx="5773015" cy="53044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78723" y="1458413"/>
            <a:ext cx="13728268" cy="9382803"/>
            <a:chOff x="2278723" y="1458413"/>
            <a:chExt cx="13728268" cy="9382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267461" y="-2840352"/>
              <a:ext cx="27456537" cy="187656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78723" y="1458413"/>
              <a:ext cx="13728268" cy="93828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34144" y="476940"/>
            <a:ext cx="1809043" cy="4101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772" y="476940"/>
            <a:ext cx="2339205" cy="4101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1474" y="2950982"/>
            <a:ext cx="14171301" cy="53489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89623" y="5627787"/>
            <a:ext cx="6641655" cy="24638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69881" y="8038095"/>
            <a:ext cx="13737111" cy="2613982"/>
            <a:chOff x="2269881" y="8038095"/>
            <a:chExt cx="13737111" cy="26139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4596569" y="6610478"/>
              <a:ext cx="27474221" cy="522796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9881" y="8038095"/>
              <a:ext cx="13737111" cy="2613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2980" y="5093642"/>
            <a:ext cx="1124163" cy="2103805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1094" y="6027777"/>
            <a:ext cx="17742857" cy="4507127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2470" y="917853"/>
            <a:ext cx="7380202" cy="738745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574" y="7037650"/>
            <a:ext cx="8142334" cy="1758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4264801" cy="863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677" y="3112611"/>
            <a:ext cx="14495126" cy="41976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2980" y="5093642"/>
            <a:ext cx="1124163" cy="2103805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1094" y="6027777"/>
            <a:ext cx="17742857" cy="4507127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2468" y="917854"/>
            <a:ext cx="8001173" cy="73874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574" y="7037650"/>
            <a:ext cx="4689449" cy="1758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2824736" cy="7692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6696134" y="-2432739"/>
            <a:ext cx="31677982" cy="158817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2980" y="5093642"/>
            <a:ext cx="1124163" cy="2103805"/>
            <a:chOff x="12932980" y="5093642"/>
            <a:chExt cx="1124163" cy="21038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9304" y="4027866"/>
              <a:ext cx="2248326" cy="420760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32980" y="5093642"/>
              <a:ext cx="1124163" cy="21038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41094" y="6027777"/>
            <a:ext cx="17742857" cy="4507127"/>
            <a:chOff x="-241094" y="6027777"/>
            <a:chExt cx="17742857" cy="450712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9193906" y="3621154"/>
              <a:ext cx="35485714" cy="9014254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41094" y="6027777"/>
              <a:ext cx="17742857" cy="45071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2468" y="917854"/>
            <a:ext cx="8178592" cy="73874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7574" y="7037650"/>
            <a:ext cx="4660877" cy="1758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2857821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0379" y="5344626"/>
            <a:ext cx="15235218" cy="37496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10719" y="1369422"/>
            <a:ext cx="11950713" cy="4025536"/>
            <a:chOff x="1810719" y="1369422"/>
            <a:chExt cx="11950713" cy="40255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0719" y="1369422"/>
              <a:ext cx="11950713" cy="4025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89092" y="614436"/>
            <a:ext cx="2387907" cy="467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3301" y="447460"/>
            <a:ext cx="2857821" cy="86316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" y="1264660"/>
            <a:ext cx="16685714" cy="104762"/>
            <a:chOff x="800000" y="1264660"/>
            <a:chExt cx="16685714" cy="1047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0000" y="1264660"/>
              <a:ext cx="16685714" cy="1047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8890" y="3554664"/>
            <a:ext cx="15318989" cy="32770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박찬</cp:lastModifiedBy>
  <cp:revision>2</cp:revision>
  <dcterms:created xsi:type="dcterms:W3CDTF">2022-05-27T01:20:19Z</dcterms:created>
  <dcterms:modified xsi:type="dcterms:W3CDTF">2022-05-26T16:30:14Z</dcterms:modified>
</cp:coreProperties>
</file>